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webp" ContentType="image/webp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https://quadexcel.com/wp/python-games-development-tutorial-pygame-tutorial-for-beginners-python-training-edureka/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https://www.goodreads.com/book/show/55941453-practical-python-programming-for-iot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https://morioh.com/p/d4652929712a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https://fipise.com/article/what-is-python-why-does-it-matter-in-software-development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https://www.scalablepath.com/python/python-popularity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https://stacklima.com/python2-contre-python3-comparaison-de-la-syntaxe-et-des-performances/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https://easy2learncode.in/strengths-and-weaknesses-of-python/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https://www.youtube.com/watch?v=FjPUaIAlONA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https://htmlcheatsheet.netlify.app/python-pep8-cheat-sheet-pdf.html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https://www.pickl.ai/blog/career-opportunities-in-python/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https://kochiva.com/blog/python-programming-language/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https://qatraininghub.com/future-trends-in-python/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https://www.askpython.com/python/python-indentation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https://pythongeeks.org/python-data-structures/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https://infolearners.com/best-simple-python-web-framework/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https://morioh.com/p/06e806cae195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https://blog.skillmonks.com/top-5-python-libraries-for-data-science/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https://pythontraininginpune.com/role-of-python-in-artificial-intelligence/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https://www.turing.com/kb/automating-tasks-with-python-scripts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slidemak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webp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webp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</a:t>
            </a:r>
            <a:endParaRPr lang="en-US" sz="3000" dirty="0"/>
          </a:p>
        </p:txBody>
      </p:sp>
      <p:sp>
        <p:nvSpPr>
          <p:cNvPr id="3" name="Text 1">
            <a:hlinkClick r:id="rId1" tooltip="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b="0" u="sng" dirty="0">
                <a:solidFill>
                  <a:srgbClr val="357EC7"/>
                </a:solidFill>
                <a:latin typeface="Optima" pitchFamily="34" charset="0"/>
                <a:ea typeface="Optima" pitchFamily="34" charset="-122"/>
                <a:cs typeface="Optima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SlideMake.com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ytimg.com/vi/KFP9qXiHQ0o/maxresdefault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for Game Development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is used in game development for prototyping, scripting, and building game engines.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Libraries like Pygame provide a framework for creating 2D games in Python.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simplicity and ease of use make it a good choice for beginners in game development.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mages-na.ssl-images-amazon.com/images/S/compressed.photo.goodreads.com/books/1605767547i/5594145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for Internet of Things (IoT)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is used in IoT projects for developing applications that interact with sensors and devices.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Libraries like GPIO Zero and MicroPython make it easy to work with hardware components using Python.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versatility and rich library ecosystem support a wide range of IoT applications.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i2tutorials.com/wp-content/media/2020/08/Building-Desktop-ApplicationGUI-Using-Python-and-Tkinter-1024x576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for Desktop Applications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can be used to build desktop applications using libraries like Tkinter and PyQt.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Tools like PyInstaller enable developers to package Python applications into standalone executables.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simplicity and cross-platform compatibility make it suitable for developing desktop software.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netsolutions.com/insights/wp-content/uploads/2021/11/advantages-of-using-python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Community and Support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has a large and active community of developers who contribute to its growth and development.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Python Software Foundation oversees the development of Python and promotes its use worldwide.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Online forums, tutorials, and documentation are available to support Python developers at all skill levels.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dn-blog.scalablepath.com/uploads/2023/03/python-programming-popularit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Popularity and Adoption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has gained popularity in recent years and is ranked among the top programming languages.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Companies like Google, Facebook, and Netflix use Python for various applications and services.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versatility, ease of learning, and wide applicability contribute to its increasing adoption.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media.geeksforgeeks.org/wp-content/uploads/20190503154837/Python2_python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2 vs. Python 3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2 reached its end of life in 2020, and developers are encouraged to migrate to Python 3.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3 introduced improvements like better Unicode support, type hints, and syntax enhancements.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3 is the current version of Python and is actively maintained with new features and updates.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easy2learncode.in/wp-content/uploads/2022/09/strength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Strengths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readability and simplicity make it easy to learn and use for beginners and experienced developers alike.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extensive standard library and third-party packages provide solutions for a wide range of tasks.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versatility and cross-platform compatibility make it suitable for various applications and domains.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ytimg.com/vi/FjPUaIAlONA/maxresdefault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Weaknesses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dynamic typing can lead to potential errors that may not be caught until runtime.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performance may be slower compared to languages like C++ or Java for certain types of tasks.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Global Interpreter Lock (GIL) can limit performance in multi-threaded applications.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media.cheatography.com/storage/thumb/jmds_python-pep8-style-guide.75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Best Practices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Follow the PEP 8 style guide for writing clean and consistent Python code.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Use virtual environments like venv or conda to manage dependencies and project environments.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Write unit tests and documentation to ensure code quality and maintainability in Python projects.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pickl.ai/blog/wp-content/uploads/2023/01/Steps-to-pursue-a-Career-in-Python-2048x136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Career Opportunities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developers are in high demand across various industries like technology, finance, healthcare, and more.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Job roles for Python developers include software engineer, data scientist, machine learning engineer, and web developer.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Learning Python can open up opportunities for remote work, freelancing, and entrepreneurship in the tech industry.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kochiva.com/wp-content/uploads/2023/01/what-is-python.webp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Python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is a high-level programming language known for its simplicity and readability.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supports multiple programming paradigms, including procedural, object-oriented, and functional programming.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is widely used in various domains such as web development, data science, artificial intelligence, and automation.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qatraininghub.com/wp-content/uploads/2023/09/future-trends-in-python-programming-768x388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Future Trends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continues to evolve with new features, improvements, and updates in each release.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Trends like data science, artificial intelligence, and IoT are driving the growth of Python in the tech industry.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community-driven development and open-source nature ensure its relevance and sustainability in the future.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References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Official Website: https://www.python.org/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Documentation: https://docs.python.org/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Software Foundation: https://www.python.org/psf/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(Note: This presentation provides a comprehensive overview of Python, covering its features, applications, strengths, weaknesses, best practices, career opportunities, and future trends.)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askpython.com/wp-content/uploads/2019/06/Indentation-in-Pytho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Syntax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uses indentation to define code blocks rather than curly braces, making it easier to read and understand.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has a simple and concise syntax that allows developers to write code quickly and efficiently.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uses dynamic typing, where variables do not need to be explicitly declared with a data type.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pythongeeks.org/wp-content/uploads/2021/07/Python-Data-Structures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Data Structures in Python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provides built-in data structures like lists, dictionaries, tuples, and sets to store and manipulate data.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data structures are versatile and can be used in various ways to solve different types of problems.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also supports libraries like NumPy and Pandas for working with arrays and data frames.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dn.activestate.com/wp-content/uploads/2020/08/WebFrameworks-1200x72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Libraries and Frameworks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has a rich ecosystem of libraries and frameworks that simplify development tasks.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Libraries like BeautifulSoup for web scraping, requests for handling HTTP requests, and Matplotlib for data visualization are widely used.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Frameworks like Django and Flask are popular for web development in Python.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tekkiwebsolutions.com/wp-content/uploads/Python-Frameworks-for-Web-Development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for Web Development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is commonly used for web development due to its simplicity and versatility.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Frameworks like Django provide a full-stack solution for building web applications.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integration with databases like SQLite, MySQL, and PostgreSQL makes it suitable for backend development.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blog.skillmonks.com/wp-content/uploads/2020/09/WhatsApp-Image-2020-09-28-at-4.17.26-PM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for Data Science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is a popular choice for data science and machine learning due to libraries like NumPy, Pandas, and Scikit-learn.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Jupyter Notebooks provide an interactive environment for data analysis and visualization in Python.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simplicity and readability make it ideal for prototyping and experimenting with data.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pythontraininginpune.com/wp-content/uploads/2020/11/Python-in-Artificial-Intelligence-and-Machine-Learni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for Artificial Intelligence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is widely used in artificial intelligence and machine learning projects.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Libraries like TensorFlow and PyTorch enable developers to build and train neural networks.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flexibility and extensive community support make it a preferred choice for AI development.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d2mk45aasx86xg.cloudfront.net/Python_automation_tasks_84b531c075.webp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for Automation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 is often used for automation tasks such as scripting, data processing, and system administration.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Tools like Selenium and PyAutoGUI allow automation of web interactions and GUI-based tasks.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Python's cross-platform compatibility makes it suitable for automating tasks on different operating systems.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subject>Python</dc:subject>
  <dc:creator>SlideMake.com</dc:creator>
  <cp:lastModifiedBy>SlideMake.com</cp:lastModifiedBy>
  <cp:revision>1</cp:revision>
  <dcterms:created xsi:type="dcterms:W3CDTF">2024-02-21T17:15:50Z</dcterms:created>
  <dcterms:modified xsi:type="dcterms:W3CDTF">2024-02-21T17:15:50Z</dcterms:modified>
</cp:coreProperties>
</file>